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1" r:id="rId4"/>
    <p:sldId id="260" r:id="rId5"/>
    <p:sldId id="259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FDAA0-3BF2-B642-8E7B-93978C841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7B2A8-7509-224B-BDAD-3B1CAAD4B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DDE51-D621-FA46-BACE-A75A9A1F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65A-7E18-EE4A-9180-32785C14D85C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4E497-6EC0-9949-8E4F-6B9D45E9F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F3A4D-5900-CA45-B3FA-E883655AD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87BB-39E2-9947-9D13-F6C1688B9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25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0E24-79AE-6540-894E-4072D9D0C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3C9B0-8305-7B40-8290-4CF5E2B3C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D2148-D5AC-AB4D-9D56-ED9B920A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65A-7E18-EE4A-9180-32785C14D85C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F1712-5926-A24A-8FA4-D2640C97C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59530-5115-0848-BF01-A33187454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87BB-39E2-9947-9D13-F6C1688B9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05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AB2448-FB81-614D-8208-69474A41E9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1038D2-AD47-524E-A718-49778F9C0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C6348-4596-C24D-88DB-367505F6B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65A-7E18-EE4A-9180-32785C14D85C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7EB12-1260-984F-8964-679D05BA4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C9CD1-0A37-DD4F-8041-5C876E22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87BB-39E2-9947-9D13-F6C1688B9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87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F6A-FBCC-2745-B12E-EC992273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E1E4C-462B-514D-A5E9-F12663518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BA04A-E60B-4A4B-8A7C-51FC1786A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65A-7E18-EE4A-9180-32785C14D85C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B8740-D8B8-E442-91AD-7887F3731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199DD-B021-E342-9981-15FF31D2E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87BB-39E2-9947-9D13-F6C1688B9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17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3EE3-6819-1C45-90C1-A5A97FF9B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B29DC-5186-304F-A401-7D192C67F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30C6E-5850-8749-94E8-1D5810D0D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65A-7E18-EE4A-9180-32785C14D85C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9277C-DF89-864B-8672-A50BE6B45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0C520-7CCC-6C4C-9D56-9C160125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87BB-39E2-9947-9D13-F6C1688B9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89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BF38-82E0-9142-ACA4-D1A6A4B2A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30080-789A-F143-B8A0-B766CFB516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DD8FB-80D4-3643-847D-F840C2539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085F8-8CE5-134D-B553-60440162D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65A-7E18-EE4A-9180-32785C14D85C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849C6-D9B0-2048-AD2C-DFF98D24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8254E-90E2-F040-B4AF-E5F523ADE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87BB-39E2-9947-9D13-F6C1688B9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26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81FBE-2C3E-B940-AF2E-783E131FA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DAA78-8263-0142-AA09-E3B53CE70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524DA-1619-C944-A5C4-12AC4808A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1A7DE-580C-B442-940F-638307F7FB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F3E993-8072-A642-8FE3-20F226B49B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3C81F2-5C91-EC48-97DB-C6944ECF6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65A-7E18-EE4A-9180-32785C14D85C}" type="datetimeFigureOut">
              <a:rPr lang="en-US" smtClean="0"/>
              <a:t>3/12/20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58D91E-DA12-5047-B5FF-6E1E46F07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717867-EF6E-7940-8100-4C86479D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87BB-39E2-9947-9D13-F6C1688B9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1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F946-DDF6-FB46-AD7E-A2F7E6165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10C23C-ABC2-0C43-941E-1EAC6BCC6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65A-7E18-EE4A-9180-32785C14D85C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58EA9-2B62-D04E-B804-0C67F5E66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C1915-627E-EC46-A91B-C10431780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87BB-39E2-9947-9D13-F6C1688B9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80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501144-9B05-1241-BA37-0A57B3819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65A-7E18-EE4A-9180-32785C14D85C}" type="datetimeFigureOut">
              <a:rPr lang="en-US" smtClean="0"/>
              <a:t>3/12/20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FD8CB-F1F0-A943-B304-A8B2E00CD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2223C-CB40-A540-8224-BBBA728F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87BB-39E2-9947-9D13-F6C1688B9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12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4F5E-E14E-AA49-B855-D001BB424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36581-C11C-B44E-A320-F9CADD0F1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C8BAB-AA82-6F4D-A296-21131386D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E9B0F-A2E3-5648-A182-726ABE0E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65A-7E18-EE4A-9180-32785C14D85C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742F9-656F-CA40-8DA4-6043CEA8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B2A5F-5CA7-624E-ABCA-179657DF0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87BB-39E2-9947-9D13-F6C1688B9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64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8C365-F481-A041-8EF0-39A1D1696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1EB97F-C4C8-C84E-BA71-13A6BFDB4E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4663C-8584-1E46-9E7A-49D1D0E2C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51BD1-D9B0-9D4D-B413-4852F67C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65A-7E18-EE4A-9180-32785C14D85C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F0698-ABD8-DF46-AD63-31C35BDBB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FE621-DAB3-D246-803B-F2FC6E90A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87BB-39E2-9947-9D13-F6C1688B9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65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4FDDC8-EFB8-E342-AD7D-F1BD17F86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A649E-BA04-8F42-BE9B-72347312C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25624-254D-1942-966C-948F12AAD9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1A65A-7E18-EE4A-9180-32785C14D85C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179B5-DEA7-764E-8F60-9404501E9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27DB3-64F1-AB44-88B9-E533171F4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287BB-39E2-9947-9D13-F6C1688B9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62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lantower.com/" TargetMode="External"/><Relationship Id="rId2" Type="http://schemas.openxmlformats.org/officeDocument/2006/relationships/hyperlink" Target="https://www.purpleair.com/map?opt=1/mAQI/a10/cC0#10.14/30.2939/-97.783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1650-05EB-3146-8372-09969FCEC2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Bleed Orange, Measure Purple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352B2-7673-634C-A27F-6CD54AA4A6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03/12</a:t>
            </a:r>
          </a:p>
        </p:txBody>
      </p:sp>
    </p:spTree>
    <p:extLst>
      <p:ext uri="{BB962C8B-B14F-4D97-AF65-F5344CB8AC3E}">
        <p14:creationId xmlns:p14="http://schemas.microsoft.com/office/powerpoint/2010/main" val="1687796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14804-C0FB-AB43-84F9-F49AF5C8E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Low-Cost PM2.5 Sensor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6CF12-77B5-C047-8D4E-31FDF0394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0578" cy="4351338"/>
          </a:xfrm>
        </p:spPr>
        <p:txBody>
          <a:bodyPr/>
          <a:lstStyle/>
          <a:p>
            <a:r>
              <a:rPr lang="en-US" dirty="0"/>
              <a:t>16 sensors on UT Campus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Purple Air map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Plantower</a:t>
            </a:r>
            <a:r>
              <a:rPr lang="en-US" dirty="0"/>
              <a:t> PMS Sensors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6DAC54-E5D7-334D-8D48-9946A86845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4" r="3414"/>
          <a:stretch/>
        </p:blipFill>
        <p:spPr>
          <a:xfrm>
            <a:off x="6194854" y="1635807"/>
            <a:ext cx="4730578" cy="4730974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3348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DDEE7-7DBF-4F47-9D57-6252C477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2C2C2C"/>
                </a:solidFill>
              </a:rPr>
              <a:t>PM Tests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view of a kitchen&#10;&#10;Description automatically generated">
            <a:extLst>
              <a:ext uri="{FF2B5EF4-FFF2-40B4-BE49-F238E27FC236}">
                <a16:creationId xmlns:a16="http://schemas.microsoft.com/office/drawing/2014/main" id="{5BD2FEA4-398A-A245-8CDA-9ED4B5FE0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416" r="9998" b="-1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0552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AAB21-6C3E-AB4C-9912-0A58A70C6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Old Test Information</a:t>
            </a:r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10E218-4383-0447-B110-E45DA5A83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051" b="2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01521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5024-8AFE-304D-B0CE-A560CB3C3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40ABD-4107-174A-A31C-31570859E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2400" dirty="0"/>
              <a:t>PAs at PRC gathering data!</a:t>
            </a:r>
          </a:p>
          <a:p>
            <a:pPr lvl="1"/>
            <a:r>
              <a:rPr lang="en-US" dirty="0"/>
              <a:t>Data collection from Wed 03/04 – Fri 03/06</a:t>
            </a:r>
          </a:p>
          <a:p>
            <a:pPr lvl="1"/>
            <a:r>
              <a:rPr lang="en-US" dirty="0"/>
              <a:t>I will give you more APS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0E1E52-C894-CA48-89E0-4085E2EAC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09" b="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26521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F4711-43E9-A144-8919-9EDD463E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for Calvin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5AA0B-370C-9A41-AF9F-667652BF2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series comparison</a:t>
            </a:r>
          </a:p>
          <a:p>
            <a:pPr lvl="1"/>
            <a:r>
              <a:rPr lang="en-US" dirty="0"/>
              <a:t>Average APS and PA data on same timeframe</a:t>
            </a:r>
          </a:p>
          <a:p>
            <a:pPr lvl="1"/>
            <a:r>
              <a:rPr lang="en-US" dirty="0"/>
              <a:t>Overlay the graphs to see if they align</a:t>
            </a:r>
          </a:p>
          <a:p>
            <a:pPr lvl="1"/>
            <a:endParaRPr lang="en-US" dirty="0"/>
          </a:p>
          <a:p>
            <a:r>
              <a:rPr lang="en-US" dirty="0"/>
              <a:t>Multivariate Linear Regression</a:t>
            </a:r>
          </a:p>
          <a:p>
            <a:pPr lvl="1"/>
            <a:r>
              <a:rPr lang="en-US" dirty="0"/>
              <a:t>Different visualizations?</a:t>
            </a:r>
          </a:p>
          <a:p>
            <a:pPr lvl="1"/>
            <a:r>
              <a:rPr lang="en-US" dirty="0"/>
              <a:t>Ways to improve?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458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79</Words>
  <Application>Microsoft Macintosh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Bleed Orange, Measure Purple</vt:lpstr>
      <vt:lpstr>Low-Cost PM2.5 Sensor Network</vt:lpstr>
      <vt:lpstr>PM Tests</vt:lpstr>
      <vt:lpstr>Old Test Information</vt:lpstr>
      <vt:lpstr>Updates</vt:lpstr>
      <vt:lpstr>Tasks for Calvin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Bleed Orange, Measure Purple</dc:title>
  <dc:creator>Hagen Fritz</dc:creator>
  <cp:lastModifiedBy>Hagen Fritz</cp:lastModifiedBy>
  <cp:revision>3</cp:revision>
  <dcterms:created xsi:type="dcterms:W3CDTF">2020-03-12T20:09:30Z</dcterms:created>
  <dcterms:modified xsi:type="dcterms:W3CDTF">2020-03-12T20:42:36Z</dcterms:modified>
</cp:coreProperties>
</file>